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8" autoAdjust="0"/>
    <p:restoredTop sz="98401" autoAdjust="0"/>
  </p:normalViewPr>
  <p:slideViewPr>
    <p:cSldViewPr>
      <p:cViewPr varScale="1">
        <p:scale>
          <a:sx n="69" d="100"/>
          <a:sy n="69" d="100"/>
        </p:scale>
        <p:origin x="-118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2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8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1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55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0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9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4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5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97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97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F8829-1ED8-42AF-96E2-CBFAD62400D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60F4A-5667-468A-B4DE-C722BC063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0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743200" y="0"/>
            <a:ext cx="0" cy="723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00800" y="-41564"/>
            <a:ext cx="0" cy="7128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1800" y="3810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unit on India</a:t>
            </a:r>
          </a:p>
          <a:p>
            <a:r>
              <a:rPr lang="en-US" dirty="0" smtClean="0"/>
              <a:t>Mrs. Valenzuela </a:t>
            </a:r>
          </a:p>
          <a:p>
            <a:r>
              <a:rPr lang="en-US" dirty="0" smtClean="0"/>
              <a:t>2nd grade -</a:t>
            </a:r>
          </a:p>
          <a:p>
            <a:r>
              <a:rPr lang="en-US" dirty="0" smtClean="0"/>
              <a:t>The Mighty Ducks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43404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895600" y="626918"/>
            <a:ext cx="3352800" cy="5640592"/>
            <a:chOff x="2895600" y="626918"/>
            <a:chExt cx="3352800" cy="564059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626918"/>
              <a:ext cx="3352800" cy="524048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048000" y="5867400"/>
              <a:ext cx="2971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http://www.toptourguide.com/toptour-indiamap.htm</a:t>
              </a:r>
              <a:endParaRPr lang="en-US" sz="10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618714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Stories / Books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23835" y="1141268"/>
            <a:ext cx="2371727" cy="2581305"/>
            <a:chOff x="223835" y="1141268"/>
            <a:chExt cx="2371727" cy="258130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837" y="1141268"/>
              <a:ext cx="2371725" cy="23812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23835" y="3322463"/>
              <a:ext cx="2371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http://www.gnaana.com/blog/2010/09/indian-childrens-favourite-stories/</a:t>
              </a:r>
              <a:endParaRPr lang="en-US" sz="10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9201" y="3962400"/>
            <a:ext cx="2336800" cy="2158915"/>
            <a:chOff x="189201" y="3962400"/>
            <a:chExt cx="2336800" cy="215891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201" y="3962400"/>
              <a:ext cx="2336800" cy="19050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81000" y="5613484"/>
              <a:ext cx="19050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http://babylovesbooks.com/2010/05/17/cinderella-story-from-india-anklet-for-a-princess/</a:t>
              </a:r>
              <a:endParaRPr lang="en-US" sz="9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634291" y="2413292"/>
            <a:ext cx="2286000" cy="2081478"/>
            <a:chOff x="6634291" y="2413292"/>
            <a:chExt cx="2286000" cy="208147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4291" y="2413292"/>
              <a:ext cx="2255030" cy="1818342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6634291" y="4125438"/>
              <a:ext cx="228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/>
              <a:r>
                <a:rPr lang="en-US" sz="900" dirty="0">
                  <a:solidFill>
                    <a:prstClr val="black"/>
                  </a:solidFill>
                </a:rPr>
                <a:t>http://voicesofyouthserviceslibrarians.blogspot.com/2012/12/kelly-keefer.html</a:t>
              </a:r>
              <a:endParaRPr lang="en-US" sz="9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33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7432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38900" y="0"/>
            <a:ext cx="0" cy="701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3400" y="533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 1: Geography of India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533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 2:  Culture and Customs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533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Day 3: Traditions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15206" y="902732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</a:t>
            </a:r>
          </a:p>
          <a:p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6589930" y="1315707"/>
            <a:ext cx="2364940" cy="2256219"/>
            <a:chOff x="6629398" y="1579095"/>
            <a:chExt cx="2364940" cy="225621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399" y="1579095"/>
              <a:ext cx="2364939" cy="192610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629398" y="3327483"/>
              <a:ext cx="236493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http://art-relief.blogspot.com/2010/10/young-lions-go-batik-crazy-over-india.html</a:t>
              </a:r>
              <a:endParaRPr lang="en-US" sz="9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629397" y="4038600"/>
            <a:ext cx="2364939" cy="2223655"/>
            <a:chOff x="6629397" y="4038600"/>
            <a:chExt cx="2364939" cy="222365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398" y="4038600"/>
              <a:ext cx="2269688" cy="19812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629397" y="5892923"/>
              <a:ext cx="23649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http://www.goodparenting.in/indian-customs-and-traditions.html</a:t>
              </a:r>
              <a:endParaRPr lang="en-US" sz="9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978725" y="1246265"/>
            <a:ext cx="3193474" cy="2563570"/>
            <a:chOff x="2978725" y="1246265"/>
            <a:chExt cx="3193474" cy="256357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8726" y="1246265"/>
              <a:ext cx="3193473" cy="2395105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978725" y="3579003"/>
              <a:ext cx="31934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http://lissah.fireflies.in/cultural-india/</a:t>
              </a:r>
              <a:endParaRPr lang="en-US" sz="9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37163" y="4045527"/>
            <a:ext cx="3193474" cy="2520884"/>
            <a:chOff x="2978726" y="3840608"/>
            <a:chExt cx="3193474" cy="252088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8726" y="3840608"/>
              <a:ext cx="3193471" cy="246233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978726" y="6130660"/>
              <a:ext cx="31934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http://www.turmericindia.com/</a:t>
              </a:r>
              <a:endParaRPr lang="en-US" sz="9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90500" y="1676400"/>
            <a:ext cx="2438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ocated in southern Asia continent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Capital City of India is </a:t>
            </a:r>
            <a:r>
              <a:rPr lang="en-US" dirty="0" smtClean="0"/>
              <a:t>New Delhi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lightly more than one-third the size of the United States. The country's territory is measured at nearly 1.3 million square miles</a:t>
            </a:r>
          </a:p>
          <a:p>
            <a:r>
              <a:rPr lang="en-US" sz="900" dirty="0" smtClean="0"/>
              <a:t>Read more: http://www.nationsencyclopedia.com/economies/Asia-and-the-Pacific/India.html#ixzz2STo5Shov</a:t>
            </a:r>
          </a:p>
        </p:txBody>
      </p:sp>
    </p:spTree>
    <p:extLst>
      <p:ext uri="{BB962C8B-B14F-4D97-AF65-F5344CB8AC3E}">
        <p14:creationId xmlns:p14="http://schemas.microsoft.com/office/powerpoint/2010/main" val="88721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101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</dc:creator>
  <cp:lastModifiedBy>maria</cp:lastModifiedBy>
  <cp:revision>7</cp:revision>
  <dcterms:created xsi:type="dcterms:W3CDTF">2013-05-06T02:33:41Z</dcterms:created>
  <dcterms:modified xsi:type="dcterms:W3CDTF">2013-05-06T03:37:13Z</dcterms:modified>
</cp:coreProperties>
</file>